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12"/>
      <p:bold r:id="rId13"/>
      <p:italic r:id="rId14"/>
      <p:boldItalic r:id="rId15"/>
    </p:embeddedFont>
    <p:embeddedFont>
      <p:font typeface="Proxima Nova" panose="020B0604020202020204" charset="0"/>
      <p:regular r:id="rId16"/>
      <p:bold r:id="rId17"/>
      <p:italic r:id="rId18"/>
      <p:boldItalic r:id="rId19"/>
    </p:embeddedFont>
    <p:embeddedFont>
      <p:font typeface="Proxima Nova Semibold" panose="020B0604020202020204" charset="0"/>
      <p:regular r:id="rId2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SLIDES_API167132841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SLIDES_API167132841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f862bd882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f862bd882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862bd882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862bd882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f862bd882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f862bd882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f862bd882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f862bd882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862bd882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862bd882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f862bd882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f862bd882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4273017a2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4273017a2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EC3A3B"/>
                </a:solidFill>
                <a:latin typeface="Arial"/>
                <a:ea typeface="Arial"/>
                <a:cs typeface="Arial"/>
                <a:sym typeface="Arial"/>
              </a:rPr>
              <a:t>JESSICA MCPHAUL</a:t>
            </a:r>
            <a:endParaRPr>
              <a:solidFill>
                <a:srgbClr val="EC3A3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4294967295"/>
          </p:nvPr>
        </p:nvSpPr>
        <p:spPr>
          <a:xfrm>
            <a:off x="1073850" y="806250"/>
            <a:ext cx="70473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GIS -  Week 3  Edinburgh Revisited - Exercise 3-1: </a:t>
            </a:r>
            <a:endParaRPr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Analyzing Neighborhood Closure vs Activity in Edinburgh</a:t>
            </a:r>
            <a:endParaRPr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 txBox="1"/>
          <p:nvPr/>
        </p:nvSpPr>
        <p:spPr>
          <a:xfrm>
            <a:off x="1048350" y="1384350"/>
            <a:ext cx="7098300" cy="3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Assignment 3-1: Analyze neighborhood closures compared to neighborhood activity.  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Use data from the City of Edinburgh open data portal.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Add and symbolize map layers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•Neighborhoods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•Shops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•Tram line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MAP 3. As demonstrated in class show map of restaurants in Edinburgh filtered from attribute table. 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MAP 3a. map of the City of Edinburgh with all shops shown, and all shops which are vacant highlighted.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Look on the attribute table for ‘shops’ and write a SQL selection for 'vacant' shops.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MAP 3b. map of the City of Edinburgh showing only vacant shops, overlapped onto a choropleth map of the neighborhoods colored according to density (participating neighbors, normalized by area). </a:t>
            </a:r>
            <a:endParaRPr sz="10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Add the Tram. 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Q1. Describe how you see the vacant shop data in relationship to the neighborhood activity density data. 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Q2. Is there any part of the city that seems to be particularly affected by closures/ vacancy? 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Q3. Does the line of the tram seem to assist shops in staying open, or is it irrelevant to this data?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3: Restaurants in Edinburgh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66" name="Google Shape;6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5225" y="1102925"/>
            <a:ext cx="2959648" cy="382904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/>
          <p:nvPr/>
        </p:nvSpPr>
        <p:spPr>
          <a:xfrm rot="-1376461">
            <a:off x="1353663" y="1027025"/>
            <a:ext cx="1296874" cy="953807"/>
          </a:xfrm>
          <a:prstGeom prst="wedgeRectCallout">
            <a:avLst>
              <a:gd name="adj1" fmla="val 49431"/>
              <a:gd name="adj2" fmla="val 84053"/>
            </a:avLst>
          </a:prstGeom>
          <a:solidFill>
            <a:srgbClr val="D9D2E9"/>
          </a:solidFill>
          <a:ln w="9525" cap="flat" cmpd="sng">
            <a:solidFill>
              <a:srgbClr val="B4A7D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D9D2E9"/>
                </a:highlight>
              </a:rPr>
              <a:t>This map shows all restaurants across Edinburgh based on data from the Shop Survey</a:t>
            </a:r>
            <a:endParaRPr sz="1000">
              <a:highlight>
                <a:srgbClr val="D9D2E9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3a: Neighborhoods, Shops and Tramlines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3" name="Google Shape;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888" y="1052650"/>
            <a:ext cx="3044224" cy="393845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7"/>
          <p:cNvSpPr/>
          <p:nvPr/>
        </p:nvSpPr>
        <p:spPr>
          <a:xfrm rot="1499557">
            <a:off x="1516057" y="3148912"/>
            <a:ext cx="1197865" cy="938027"/>
          </a:xfrm>
          <a:prstGeom prst="wedgeRectCallout">
            <a:avLst>
              <a:gd name="adj1" fmla="val 92345"/>
              <a:gd name="adj2" fmla="val -108611"/>
            </a:avLst>
          </a:prstGeom>
          <a:solidFill>
            <a:srgbClr val="D9D2E9"/>
          </a:solidFill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D9D2E9"/>
                </a:highlight>
              </a:rPr>
              <a:t>This map shows all shops and tramlines overlaid on Edinburgh neighborhoods.</a:t>
            </a:r>
            <a:endParaRPr sz="1000">
              <a:highlight>
                <a:srgbClr val="D9D2E9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3a2: SQL Query for Vacant Shops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338" y="936075"/>
            <a:ext cx="5325313" cy="39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/>
          <p:nvPr/>
        </p:nvSpPr>
        <p:spPr>
          <a:xfrm rot="2700000">
            <a:off x="7502954" y="798909"/>
            <a:ext cx="959685" cy="1381828"/>
          </a:xfrm>
          <a:prstGeom prst="cloudCallout">
            <a:avLst>
              <a:gd name="adj1" fmla="val -4411"/>
              <a:gd name="adj2" fmla="val 88441"/>
            </a:avLst>
          </a:prstGeom>
          <a:solidFill>
            <a:schemeClr val="lt2"/>
          </a:solidFill>
          <a:ln w="9525" cap="flat" cmpd="sng">
            <a:solidFill>
              <a:srgbClr val="E3070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The SQL selection used to identify vacant shops in Edinburgh from the dataset.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3a3: All Shops with Vacant Shops Highlighted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6850" y="987075"/>
            <a:ext cx="3044224" cy="3938452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/>
          <p:nvPr/>
        </p:nvSpPr>
        <p:spPr>
          <a:xfrm rot="1499557">
            <a:off x="1669057" y="1247437"/>
            <a:ext cx="1197865" cy="938027"/>
          </a:xfrm>
          <a:prstGeom prst="wedgeRectCallout">
            <a:avLst>
              <a:gd name="adj1" fmla="val 140870"/>
              <a:gd name="adj2" fmla="val 26171"/>
            </a:avLst>
          </a:prstGeom>
          <a:solidFill>
            <a:srgbClr val="D9D2E9"/>
          </a:solidFill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D9D2E9"/>
                </a:highlight>
              </a:rPr>
              <a:t>This map shows all Edinburgh shops with vacant shops highlighted in red.</a:t>
            </a:r>
            <a:endParaRPr sz="1000">
              <a:highlight>
                <a:srgbClr val="D9D2E9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3b: Vacant Shops on Choropleth Map (Density by Area)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888" y="950650"/>
            <a:ext cx="3044224" cy="393845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/>
          <p:nvPr/>
        </p:nvSpPr>
        <p:spPr>
          <a:xfrm rot="1499250">
            <a:off x="6334778" y="1795786"/>
            <a:ext cx="1271955" cy="1148877"/>
          </a:xfrm>
          <a:prstGeom prst="wedgeRectCallout">
            <a:avLst>
              <a:gd name="adj1" fmla="val -87082"/>
              <a:gd name="adj2" fmla="val 102067"/>
            </a:avLst>
          </a:prstGeom>
          <a:solidFill>
            <a:srgbClr val="D9D2E9"/>
          </a:solidFill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D9D2E9"/>
                </a:highlight>
              </a:rPr>
              <a:t>Vacant shops are shown overlaid on a choropleth map of neighborhood density, normalized by area.</a:t>
            </a:r>
            <a:endParaRPr sz="1000">
              <a:highlight>
                <a:srgbClr val="D9D2E9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 idx="4294967295"/>
          </p:nvPr>
        </p:nvSpPr>
        <p:spPr>
          <a:xfrm>
            <a:off x="515475" y="4187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Map 3b2: Vacant Shops with Tramline Overlay</a:t>
            </a:r>
            <a:endParaRPr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888" y="900250"/>
            <a:ext cx="3044224" cy="393845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1"/>
          <p:cNvSpPr/>
          <p:nvPr/>
        </p:nvSpPr>
        <p:spPr>
          <a:xfrm rot="-804414">
            <a:off x="6334751" y="2145443"/>
            <a:ext cx="1271861" cy="1148745"/>
          </a:xfrm>
          <a:prstGeom prst="wedgeRectCallout">
            <a:avLst>
              <a:gd name="adj1" fmla="val -110922"/>
              <a:gd name="adj2" fmla="val 7027"/>
            </a:avLst>
          </a:prstGeom>
          <a:solidFill>
            <a:srgbClr val="D9D2E9"/>
          </a:solidFill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D9D2E9"/>
                </a:highlight>
              </a:rPr>
              <a:t>This map adds tramlines to show their relationship to vacant shop locations.</a:t>
            </a:r>
            <a:endParaRPr sz="1000">
              <a:highlight>
                <a:srgbClr val="D9D2E9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Questions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2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</a:rPr>
              <a:t>Q1. Describe how you see the vacant shop data in relation to neighborhood activity density data.</a:t>
            </a:r>
            <a:endParaRPr sz="10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</a:rPr>
              <a:t>Answer</a:t>
            </a:r>
            <a:r>
              <a:rPr lang="en" sz="1000">
                <a:solidFill>
                  <a:schemeClr val="lt1"/>
                </a:solidFill>
              </a:rPr>
              <a:t>: Vacant shops appear more concentrated in areas with lower neighborhood activity density. Higher density areas tend to have fewer vacant shops, indicating a possible correlation between active neighborhoods and shop occupancy.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</a:rPr>
              <a:t>Q2. Is there any part of the city particularly affected by closures/vacancy?</a:t>
            </a:r>
            <a:endParaRPr sz="10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000" b="1">
                <a:solidFill>
                  <a:schemeClr val="lt1"/>
                </a:solidFill>
              </a:rPr>
              <a:t>Answer</a:t>
            </a:r>
            <a:r>
              <a:rPr lang="en" sz="1000">
                <a:solidFill>
                  <a:schemeClr val="lt1"/>
                </a:solidFill>
              </a:rPr>
              <a:t>: Yes, certain areas, especially those with lower activity density (as shown in the choropleth map), show a higher concentration of vacant shops. You might see this in less densely populated or suburban neighborhoods.</a:t>
            </a:r>
            <a:endParaRPr sz="10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</a:rPr>
              <a:t>Q3. Does the tram line assist shops in staying open, or is it irrelevant?</a:t>
            </a:r>
            <a:endParaRPr sz="10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000" b="1">
                <a:solidFill>
                  <a:schemeClr val="lt1"/>
                </a:solidFill>
              </a:rPr>
              <a:t>Answer</a:t>
            </a:r>
            <a:r>
              <a:rPr lang="en" sz="1000">
                <a:solidFill>
                  <a:schemeClr val="lt1"/>
                </a:solidFill>
              </a:rPr>
              <a:t>: The tram line seems to help. Shops closer to the tram line generally show fewer vacancies, suggesting that proximity to public transit may assist in keeping businesses open</a:t>
            </a:r>
            <a:endParaRPr sz="11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</a:endParaRPr>
          </a:p>
        </p:txBody>
      </p:sp>
      <p:grpSp>
        <p:nvGrpSpPr>
          <p:cNvPr id="109" name="Google Shape;109;p22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110" name="Google Shape;110;p2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11" name="Google Shape;111;p2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12" name="Google Shape;112;p2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2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" name="Google Shape;114;p2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" name="Google Shape;115;p2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16" name="Google Shape;116;p2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17" name="Google Shape;117;p2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2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" name="Google Shape;119;p2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20" name="Google Shape;120;p2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2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2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2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" name="Google Shape;124;p2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25" name="Google Shape;125;p2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26" name="Google Shape;126;p2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2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" name="Google Shape;128;p2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29" name="Google Shape;129;p2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2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2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2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" name="Google Shape;133;p2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34" name="Google Shape;134;p2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35" name="Google Shape;135;p2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2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2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38" name="Google Shape;138;p2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2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0" name="Google Shape;140;p2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41" name="Google Shape;141;p2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42" name="Google Shape;142;p2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2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" name="Google Shape;144;p2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45" name="Google Shape;145;p2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2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2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2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2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509</Words>
  <Application>Microsoft Office PowerPoint</Application>
  <PresentationFormat>On-screen Show (16:9)</PresentationFormat>
  <Paragraphs>38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Proxima Nova</vt:lpstr>
      <vt:lpstr>Proxima Nova Semibold</vt:lpstr>
      <vt:lpstr>Fira Sans Extra Condensed SemiBold</vt:lpstr>
      <vt:lpstr>Simple Light</vt:lpstr>
      <vt:lpstr>Slidesgo Final Pages</vt:lpstr>
      <vt:lpstr>JESSICA MCPHAUL </vt:lpstr>
      <vt:lpstr>Map 3: Restaurants in Edinburgh</vt:lpstr>
      <vt:lpstr>Map 3a: Neighborhoods, Shops and Tramlines</vt:lpstr>
      <vt:lpstr>Map 3a2: SQL Query for Vacant Shops</vt:lpstr>
      <vt:lpstr>Map 3a3: All Shops with Vacant Shops Highlighted</vt:lpstr>
      <vt:lpstr>Map 3b: Vacant Shops on Choropleth Map (Density by Area)</vt:lpstr>
      <vt:lpstr>Map 3b2: Vacant Shops with Tramline Overlay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Mcphaul, Jessica</cp:lastModifiedBy>
  <cp:revision>1</cp:revision>
  <dcterms:modified xsi:type="dcterms:W3CDTF">2024-09-23T02:26:53Z</dcterms:modified>
</cp:coreProperties>
</file>